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57" r:id="rId4"/>
    <p:sldId id="260" r:id="rId5"/>
    <p:sldId id="263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9AF2"/>
    <a:srgbClr val="A4D2FE"/>
    <a:srgbClr val="BFC9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97" autoAdjust="0"/>
    <p:restoredTop sz="94660"/>
  </p:normalViewPr>
  <p:slideViewPr>
    <p:cSldViewPr snapToGrid="0">
      <p:cViewPr varScale="1">
        <p:scale>
          <a:sx n="71" d="100"/>
          <a:sy n="71" d="100"/>
        </p:scale>
        <p:origin x="13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48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968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54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1338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245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69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6874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87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6038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7123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10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E2DDB-7D80-43A7-8AF8-25A84883A06C}" type="datetimeFigureOut">
              <a:rPr lang="ru-RU" smtClean="0"/>
              <a:t>29.07.2020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EE6AC-DC2A-40FB-BE85-3401BAB4A51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467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8" cy="68580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8612" y="0"/>
            <a:ext cx="1425387" cy="142538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0"/>
            <a:ext cx="1402762" cy="1425387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393270" y="51582"/>
            <a:ext cx="61184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chemeClr val="bg1"/>
                </a:solidFill>
              </a:rPr>
              <a:t>ХЕРСОНСЬКИЙ ДЕРЖАВНИЙ УНІВЕРСИТЕТ</a:t>
            </a:r>
            <a:br>
              <a:rPr lang="uk-UA" sz="2000" b="1" dirty="0">
                <a:solidFill>
                  <a:schemeClr val="bg1"/>
                </a:solidFill>
              </a:rPr>
            </a:br>
            <a:r>
              <a:rPr lang="uk-UA" sz="2000" b="1" dirty="0">
                <a:solidFill>
                  <a:schemeClr val="bg1"/>
                </a:solidFill>
              </a:rPr>
              <a:t>Факультет біології, географії </a:t>
            </a:r>
            <a:r>
              <a:rPr lang="uk-UA" sz="2000" b="1" dirty="0" smtClean="0">
                <a:solidFill>
                  <a:schemeClr val="bg1"/>
                </a:solidFill>
              </a:rPr>
              <a:t>та екології</a:t>
            </a:r>
            <a:r>
              <a:rPr lang="uk-UA" sz="2000" b="1" dirty="0">
                <a:solidFill>
                  <a:schemeClr val="bg1"/>
                </a:solidFill>
              </a:rPr>
              <a:t/>
            </a:r>
            <a:br>
              <a:rPr lang="uk-UA" sz="2000" b="1" dirty="0">
                <a:solidFill>
                  <a:schemeClr val="bg1"/>
                </a:solidFill>
              </a:rPr>
            </a:br>
            <a:r>
              <a:rPr lang="uk-UA" sz="2000" b="1" dirty="0">
                <a:solidFill>
                  <a:schemeClr val="bg1"/>
                </a:solidFill>
              </a:rPr>
              <a:t>Кафедра географії та екології</a:t>
            </a:r>
            <a:endParaRPr lang="ru-RU" sz="2000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99630" y="2765107"/>
            <a:ext cx="514474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dirty="0"/>
              <a:t>Дисципл</a:t>
            </a:r>
            <a:r>
              <a:rPr lang="uk-UA" sz="3200" dirty="0"/>
              <a:t>іна вільного вибору</a:t>
            </a:r>
          </a:p>
          <a:p>
            <a:pPr algn="ctr"/>
            <a:r>
              <a:rPr lang="uk-UA" sz="3200" b="1" dirty="0" smtClean="0"/>
              <a:t>«ГЕОГРАФІЯ УКРАЇНСЬКОГО </a:t>
            </a:r>
          </a:p>
          <a:p>
            <a:pPr algn="ctr"/>
            <a:r>
              <a:rPr lang="uk-UA" sz="3200" b="1" dirty="0" smtClean="0"/>
              <a:t>ПРИЧОРНОМОР’Я»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424171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Обои пейзажи, небо, облака, фон, природа, трава, фото на рабочий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1378635" y="1983849"/>
            <a:ext cx="7385538" cy="329320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Завдання курсу</a:t>
            </a:r>
            <a:r>
              <a:rPr lang="uk-UA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algn="just"/>
            <a:endParaRPr lang="uk-UA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uk-UA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Теоретичні: </a:t>
            </a:r>
            <a:r>
              <a:rPr lang="uk-UA" sz="2000" b="1" dirty="0" smtClean="0"/>
              <a:t>аналіз історичних особливостей заселення, формування і розвитку українського Причорномор'я, суспільно-географічної оцінки природних умов та природних ресурсів як передумови розвитку господарства регіону, демографічної ситуації та розселення населення, загальні закономірності і територіальні умови відтворення економіки регіону, зокрема в системі єдиного економічного простору держави, зовнішніх економічних зв’язків регіону, екологічної ситуації.</a:t>
            </a:r>
            <a:endParaRPr lang="uk-U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82422" y="145539"/>
            <a:ext cx="4727203" cy="1692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Мета курсу </a:t>
            </a:r>
            <a:r>
              <a:rPr lang="uk-UA" sz="2000" dirty="0" smtClean="0"/>
              <a:t>– </a:t>
            </a:r>
            <a:r>
              <a:rPr lang="uk-UA" sz="2000" b="1" dirty="0" smtClean="0"/>
              <a:t>формування у студента системи знань, яка розкриває наукові основи становлення, функціонування і розвитку соціально-економічного комплексу Причорномор'я.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2679347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Обои пейзажи, небо, облака, фон, природа, трава, фото на рабочий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36176" y="107193"/>
            <a:ext cx="7344784" cy="26161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just"/>
            <a:r>
              <a:rPr lang="uk-UA" sz="2400" b="1" dirty="0" smtClean="0"/>
              <a:t>Практичні: </a:t>
            </a:r>
            <a:r>
              <a:rPr lang="uk-UA" sz="2000" dirty="0" smtClean="0"/>
              <a:t>робити глибокий, всебічний аналіз еколого-економічного розвитку регіонів як цілісних </a:t>
            </a:r>
            <a:r>
              <a:rPr lang="uk-UA" sz="2000" dirty="0" err="1" smtClean="0"/>
              <a:t>мезоекономічних</a:t>
            </a:r>
            <a:r>
              <a:rPr lang="uk-UA" sz="2000" dirty="0" smtClean="0"/>
              <a:t> просторових систем, на базі глибокого аналізу і регіональної еколого-економічної діагностики сучасного стану регіону передбачати перспективи економічного, соціального та екологічного розвитку українського Причорномор'я у єдиному економічному просторі держави, розробляти конкретні проекти з охорони навколишнього середовища регіону.</a:t>
            </a:r>
            <a:endParaRPr lang="uk-UA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63482" y="3130010"/>
            <a:ext cx="7795932" cy="200054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b="1" dirty="0" smtClean="0"/>
              <a:t>Фахові предметні компетентності</a:t>
            </a:r>
            <a:r>
              <a:rPr lang="uk-UA" sz="2400" dirty="0" smtClean="0"/>
              <a:t>: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dirty="0" smtClean="0"/>
              <a:t>Освоєння теоретичних та практичних основ методики аналізу регіону;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dirty="0" smtClean="0"/>
              <a:t>Здійснення стратегічного планування на регіональному рівні;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uk-UA" sz="2000" dirty="0" smtClean="0"/>
              <a:t>Розробка і реалізація конкретних проектів з управління розвитку регіону</a:t>
            </a:r>
            <a:endParaRPr lang="uk-UA" sz="2000" b="1" dirty="0"/>
          </a:p>
        </p:txBody>
      </p:sp>
    </p:spTree>
    <p:extLst>
      <p:ext uri="{BB962C8B-B14F-4D97-AF65-F5344CB8AC3E}">
        <p14:creationId xmlns:p14="http://schemas.microsoft.com/office/powerpoint/2010/main" val="3251727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Обои пейзажи, небо, облака, фон, природа, трава, фото на рабочий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611187" y="312738"/>
            <a:ext cx="8029202" cy="43396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BFC9CC"/>
            </a:solidFill>
          </a:ln>
          <a:effectLst>
            <a:softEdge rad="63500"/>
          </a:effectLst>
        </p:spPr>
        <p:txBody>
          <a:bodyPr wrap="square">
            <a:spAutoFit/>
          </a:bodyPr>
          <a:lstStyle/>
          <a:p>
            <a:pPr algn="ctr"/>
            <a:r>
              <a:rPr lang="uk-UA" sz="2400" b="1" dirty="0"/>
              <a:t>Програма навчальної </a:t>
            </a:r>
            <a:r>
              <a:rPr lang="uk-UA" sz="2400" b="1" dirty="0" smtClean="0"/>
              <a:t>дисципліни</a:t>
            </a:r>
            <a:endParaRPr lang="uk-UA" sz="2400" b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Вступ.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Загальна характеристика Українського Причорномор’я. Історичні особливості заселення, формування і розвитку регіону.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Природні умови, геологічні та водні ресурси регіону. Природні умови як невід’ємний фактор розвитку та розміщення народного господарства. Класифікація природних ресурсів.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Ґрунтові та біотичні ресурси регіону.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Ландшафти Українського Причорномор’я. Географія несприятливих природно-техногенних явищ на території Українського Причорномор’я.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Геодемографічна характеристика Українського Причорномор’я.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Структура економіки регіону і особливості її трансформації в ринкових умовах. Промисловість Українського Причорномор’я.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Агропромисловий комплекс Українського Причорномор’я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uk-UA" dirty="0" smtClean="0"/>
              <a:t>Сталий розвиток і охорона навколишнього середовища регіону.</a:t>
            </a:r>
            <a:r>
              <a:rPr lang="ru-RU" dirty="0" smtClean="0"/>
              <a:t> </a:t>
            </a:r>
            <a:endParaRPr lang="uk-UA" dirty="0" smtClean="0"/>
          </a:p>
        </p:txBody>
      </p:sp>
      <p:sp>
        <p:nvSpPr>
          <p:cNvPr id="3" name="AutoShape 2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AutoShape 4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6" descr="Файл:Асканія-Нова (заповідник), Херсонська обл-ть, ID 65-254-5003 ..."/>
          <p:cNvSpPr>
            <a:spLocks noChangeAspect="1" noChangeArrowheads="1"/>
          </p:cNvSpPr>
          <p:nvPr/>
        </p:nvSpPr>
        <p:spPr bwMode="auto">
          <a:xfrm>
            <a:off x="460374" y="160337"/>
            <a:ext cx="4165413" cy="41654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50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0"/>
            <a:ext cx="9143998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276308" y="2854750"/>
            <a:ext cx="459138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4400" b="1" dirty="0"/>
              <a:t>Дякуємо за увагу!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284311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273</Words>
  <Application>Microsoft Office PowerPoint</Application>
  <PresentationFormat>Экран (4:3)</PresentationFormat>
  <Paragraphs>24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Анна Нападовская</dc:creator>
  <cp:lastModifiedBy>Анна Нападовская</cp:lastModifiedBy>
  <cp:revision>18</cp:revision>
  <dcterms:created xsi:type="dcterms:W3CDTF">2020-07-29T16:47:03Z</dcterms:created>
  <dcterms:modified xsi:type="dcterms:W3CDTF">2020-07-29T20:17:57Z</dcterms:modified>
</cp:coreProperties>
</file>